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90" r:id="rId13"/>
    <p:sldId id="291" r:id="rId14"/>
    <p:sldId id="259" r:id="rId15"/>
    <p:sldId id="267" r:id="rId16"/>
    <p:sldId id="274" r:id="rId17"/>
    <p:sldId id="277" r:id="rId18"/>
    <p:sldId id="262" r:id="rId19"/>
    <p:sldId id="282" r:id="rId20"/>
    <p:sldId id="263" r:id="rId21"/>
    <p:sldId id="275" r:id="rId22"/>
    <p:sldId id="264" r:id="rId23"/>
    <p:sldId id="276" r:id="rId24"/>
    <p:sldId id="266" r:id="rId25"/>
    <p:sldId id="271" r:id="rId26"/>
    <p:sldId id="278" r:id="rId27"/>
    <p:sldId id="272" r:id="rId28"/>
    <p:sldId id="265" r:id="rId29"/>
    <p:sldId id="273" r:id="rId30"/>
    <p:sldId id="279" r:id="rId31"/>
    <p:sldId id="281" r:id="rId32"/>
    <p:sldId id="286" r:id="rId33"/>
    <p:sldId id="288" r:id="rId34"/>
    <p:sldId id="289" r:id="rId35"/>
    <p:sldId id="292" r:id="rId36"/>
    <p:sldId id="293" r:id="rId37"/>
    <p:sldId id="294" r:id="rId38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BAE3D6"/>
    <a:srgbClr val="D2D27A"/>
    <a:srgbClr val="2C904E"/>
    <a:srgbClr val="FFC000"/>
    <a:srgbClr val="ED7D31"/>
    <a:srgbClr val="238B45"/>
    <a:srgbClr val="CEAACF"/>
    <a:srgbClr val="0DE3E3"/>
    <a:srgbClr val="7ED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>
        <p:scale>
          <a:sx n="37" d="100"/>
          <a:sy n="37" d="100"/>
        </p:scale>
        <p:origin x="3786" y="150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microsoft.com/office/2007/relationships/hdphoto" Target="../media/hdphoto4.wdp"/><Relationship Id="rId5" Type="http://schemas.openxmlformats.org/officeDocument/2006/relationships/image" Target="../media/image53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microsoft.com/office/2007/relationships/hdphoto" Target="../media/hdphoto3.wdp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4.png"/><Relationship Id="rId4" Type="http://schemas.openxmlformats.org/officeDocument/2006/relationships/image" Target="../media/image71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797903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72252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BAE3D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  <p:sp>
        <p:nvSpPr>
          <p:cNvPr id="3" name="Arc 2"/>
          <p:cNvSpPr/>
          <p:nvPr/>
        </p:nvSpPr>
        <p:spPr>
          <a:xfrm rot="10800000">
            <a:off x="1702365" y="13289165"/>
            <a:ext cx="4371278" cy="1460766"/>
          </a:xfrm>
          <a:prstGeom prst="arc">
            <a:avLst>
              <a:gd name="adj1" fmla="val 11373036"/>
              <a:gd name="adj2" fmla="val 21587675"/>
            </a:avLst>
          </a:prstGeom>
          <a:ln w="127000">
            <a:solidFill>
              <a:srgbClr val="238B4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2444825" y="8493205"/>
            <a:ext cx="8006576" cy="1549242"/>
          </a:xfrm>
          <a:prstGeom prst="arc">
            <a:avLst>
              <a:gd name="adj1" fmla="val 10886063"/>
              <a:gd name="adj2" fmla="val 0"/>
            </a:avLst>
          </a:prstGeom>
          <a:ln w="127000">
            <a:solidFill>
              <a:srgbClr val="238B4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1300920" y="13713702"/>
            <a:ext cx="14043157" cy="1630490"/>
          </a:xfrm>
          <a:prstGeom prst="arc">
            <a:avLst>
              <a:gd name="adj1" fmla="val 10837662"/>
              <a:gd name="adj2" fmla="val 0"/>
            </a:avLst>
          </a:prstGeom>
          <a:ln w="127000">
            <a:solidFill>
              <a:srgbClr val="238B4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20780" y="8192262"/>
            <a:ext cx="18508780" cy="5103115"/>
            <a:chOff x="-220780" y="8192262"/>
            <a:chExt cx="18508780" cy="5103115"/>
          </a:xfrm>
        </p:grpSpPr>
        <p:sp>
          <p:nvSpPr>
            <p:cNvPr id="7" name="Rectangle 6"/>
            <p:cNvSpPr/>
            <p:nvPr/>
          </p:nvSpPr>
          <p:spPr>
            <a:xfrm>
              <a:off x="-220780" y="8192262"/>
              <a:ext cx="18508780" cy="510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35" b="7556"/>
            <a:stretch/>
          </p:blipFill>
          <p:spPr>
            <a:xfrm>
              <a:off x="3797903" y="9033435"/>
              <a:ext cx="4878104" cy="35442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86" b="7919"/>
            <a:stretch/>
          </p:blipFill>
          <p:spPr>
            <a:xfrm>
              <a:off x="8722524" y="9087466"/>
              <a:ext cx="4785475" cy="3490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780" y="8834454"/>
              <a:ext cx="3972166" cy="367070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Flowchart: Alternate Process 51"/>
            <p:cNvSpPr/>
            <p:nvPr/>
          </p:nvSpPr>
          <p:spPr>
            <a:xfrm>
              <a:off x="366271" y="12505162"/>
              <a:ext cx="2798064" cy="790214"/>
            </a:xfrm>
            <a:prstGeom prst="flowChartAlternateProcess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MetaTracts</a:t>
              </a:r>
              <a:endParaRPr lang="en-US" sz="4000" dirty="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9716892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15 clusters</a:t>
              </a:r>
              <a:endParaRPr lang="en-US" sz="4000" dirty="0"/>
            </a:p>
          </p:txBody>
        </p:sp>
        <p:sp>
          <p:nvSpPr>
            <p:cNvPr id="15" name="Flowchart: Alternate Process 14"/>
            <p:cNvSpPr/>
            <p:nvPr/>
          </p:nvSpPr>
          <p:spPr>
            <a:xfrm>
              <a:off x="4838586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10 clusters</a:t>
              </a:r>
              <a:endParaRPr lang="en-US" sz="40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" b="7401"/>
            <a:stretch/>
          </p:blipFill>
          <p:spPr>
            <a:xfrm>
              <a:off x="13624560" y="8192262"/>
              <a:ext cx="4474963" cy="4385469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Flowchart: Alternate Process 15"/>
            <p:cNvSpPr/>
            <p:nvPr/>
          </p:nvSpPr>
          <p:spPr>
            <a:xfrm>
              <a:off x="14428650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20 clusters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72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20780" y="8192262"/>
            <a:ext cx="18508780" cy="5103115"/>
            <a:chOff x="-220780" y="8192262"/>
            <a:chExt cx="18508780" cy="5103115"/>
          </a:xfrm>
        </p:grpSpPr>
        <p:sp>
          <p:nvSpPr>
            <p:cNvPr id="7" name="Rectangle 6"/>
            <p:cNvSpPr/>
            <p:nvPr/>
          </p:nvSpPr>
          <p:spPr>
            <a:xfrm>
              <a:off x="-220780" y="8192262"/>
              <a:ext cx="18508780" cy="510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780" y="8834454"/>
              <a:ext cx="3972166" cy="367070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Flowchart: Alternate Process 51"/>
            <p:cNvSpPr/>
            <p:nvPr/>
          </p:nvSpPr>
          <p:spPr>
            <a:xfrm>
              <a:off x="366271" y="12505162"/>
              <a:ext cx="2798064" cy="790214"/>
            </a:xfrm>
            <a:prstGeom prst="flowChartAlternateProcess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MetaTracts</a:t>
              </a:r>
              <a:endParaRPr lang="en-US" sz="4000" dirty="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9716892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15 clusters</a:t>
              </a:r>
              <a:endParaRPr lang="en-US" sz="4000" dirty="0"/>
            </a:p>
          </p:txBody>
        </p:sp>
        <p:sp>
          <p:nvSpPr>
            <p:cNvPr id="15" name="Flowchart: Alternate Process 14"/>
            <p:cNvSpPr/>
            <p:nvPr/>
          </p:nvSpPr>
          <p:spPr>
            <a:xfrm>
              <a:off x="4838586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10 clusters</a:t>
              </a:r>
              <a:endParaRPr lang="en-US" sz="4000" dirty="0"/>
            </a:p>
          </p:txBody>
        </p:sp>
        <p:sp>
          <p:nvSpPr>
            <p:cNvPr id="16" name="Flowchart: Alternate Process 15"/>
            <p:cNvSpPr/>
            <p:nvPr/>
          </p:nvSpPr>
          <p:spPr>
            <a:xfrm>
              <a:off x="14428650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20 clusters</a:t>
              </a:r>
              <a:endParaRPr lang="en-US" sz="40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16" b="7769"/>
            <a:stretch/>
          </p:blipFill>
          <p:spPr>
            <a:xfrm>
              <a:off x="4484424" y="9216146"/>
              <a:ext cx="4023494" cy="290732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1" t="18201" b="7892"/>
            <a:stretch/>
          </p:blipFill>
          <p:spPr>
            <a:xfrm>
              <a:off x="9240956" y="9120747"/>
              <a:ext cx="4023360" cy="309812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3" t="18381" b="8014"/>
            <a:stretch/>
          </p:blipFill>
          <p:spPr>
            <a:xfrm>
              <a:off x="13997353" y="9157885"/>
              <a:ext cx="4023360" cy="3023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49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57213" y="22852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64710" y="2252545"/>
            <a:ext cx="0" cy="9523142"/>
          </a:xfrm>
          <a:prstGeom prst="line">
            <a:avLst/>
          </a:prstGeom>
          <a:ln w="1809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151754" y="72239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7862715" y="3786019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7993811" y="2285255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50645" y="3694238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0645" y="5442156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5533937"/>
            <a:ext cx="1058182" cy="914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550645" y="7190073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Largest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4445" y="890691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Smallest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74445" y="1068590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Most similar to a given Bundle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1086946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728185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9152627"/>
            <a:ext cx="1073153" cy="914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4891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0225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5559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893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6227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1284963"/>
            <a:ext cx="2743200" cy="1603948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9423392" y="2307557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361201" y="2303839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419678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1357487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2967181"/>
            <a:ext cx="2743200" cy="1637675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9472482" y="5442156"/>
            <a:ext cx="1633004" cy="80383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 smtClean="0">
              <a:solidFill>
                <a:srgbClr val="238B45"/>
              </a:solidFill>
            </a:endParaRP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381907" y="5442156"/>
            <a:ext cx="1691422" cy="98261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4679191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6641276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8299187"/>
            <a:ext cx="274320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94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73" y="8752848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146" y="1233990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419" y="14371888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92" y="16445688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8985685"/>
            <a:ext cx="1083839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23747" y="16373932"/>
            <a:ext cx="10665548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23746" y="10843041"/>
            <a:ext cx="1041153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5980" y="12306273"/>
            <a:ext cx="10491255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598" y="10575696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423747" y="14342576"/>
            <a:ext cx="1099883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1227235" y="7841142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1302" y="1323566"/>
            <a:ext cx="3983722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5101" y="3153693"/>
            <a:ext cx="409151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5101" y="4932683"/>
            <a:ext cx="4091516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470" y="5298755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3445342"/>
            <a:ext cx="1073153" cy="914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99395" y="1595015"/>
            <a:ext cx="5932449" cy="4706362"/>
            <a:chOff x="1099395" y="2001820"/>
            <a:chExt cx="5932449" cy="4706362"/>
          </a:xfrm>
        </p:grpSpPr>
        <p:sp>
          <p:nvSpPr>
            <p:cNvPr id="2" name="Rounded Rectangle 1"/>
            <p:cNvSpPr/>
            <p:nvPr/>
          </p:nvSpPr>
          <p:spPr>
            <a:xfrm>
              <a:off x="1557213" y="2285255"/>
              <a:ext cx="3916568" cy="603656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Volume Rendering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67"/>
            <a:stretch/>
          </p:blipFill>
          <p:spPr>
            <a:xfrm>
              <a:off x="5788589" y="3786019"/>
              <a:ext cx="1058262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0" t="2947" r="11464"/>
            <a:stretch/>
          </p:blipFill>
          <p:spPr>
            <a:xfrm>
              <a:off x="5919685" y="2285255"/>
              <a:ext cx="930440" cy="9144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1550645" y="3694238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Hessian Based Color Mapping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50645" y="5442156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MetaTracts 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14" y="5533937"/>
              <a:ext cx="1058182" cy="9144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99395" y="2001820"/>
              <a:ext cx="5932449" cy="4706362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99395" y="967597"/>
            <a:ext cx="6114826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number of fiber bundles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457363" y="1171543"/>
            <a:ext cx="6044968" cy="5553307"/>
          </a:xfrm>
          <a:prstGeom prst="wedgeRoundRectCallout">
            <a:avLst>
              <a:gd name="adj1" fmla="val -71532"/>
              <a:gd name="adj2" fmla="val 31048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6566065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6566065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6566065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796599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Likert Scale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8651082"/>
            <a:ext cx="13059654" cy="2150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1048476" y="7921400"/>
            <a:ext cx="30060" cy="1016426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509" y="7392414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782" y="1068954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55" y="12386995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28" y="14282380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7669857"/>
            <a:ext cx="13489883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4255230"/>
            <a:ext cx="13880369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0" y="9326495"/>
            <a:ext cx="13830004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0" y="10700519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234" y="9014544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0" y="12402289"/>
            <a:ext cx="13938293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4380431" y="6717564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Task Solving</a:t>
            </a:r>
            <a:endParaRPr lang="en-US" sz="4400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94248" y="1323566"/>
            <a:ext cx="5735481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3903" y="2729955"/>
            <a:ext cx="585582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713827" y="3817567"/>
            <a:ext cx="6038203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031" y="418363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3021604"/>
            <a:ext cx="1073153" cy="91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998662" y="187845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6814497" y="2977774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6945593" y="1878450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99396" y="2885993"/>
            <a:ext cx="5715101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2094" y="4187875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22" y="4279656"/>
            <a:ext cx="1058182" cy="9144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35980" y="1572712"/>
            <a:ext cx="7538226" cy="38690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99395" y="967597"/>
            <a:ext cx="677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Find the number of fiber bundles</a:t>
            </a:r>
            <a:endParaRPr lang="en-US" sz="36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9873903" y="1327657"/>
            <a:ext cx="7081687" cy="3955589"/>
          </a:xfrm>
          <a:prstGeom prst="wedgeRoundRectCallout">
            <a:avLst>
              <a:gd name="adj1" fmla="val -71847"/>
              <a:gd name="adj2" fmla="val 37814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5718588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5718588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5718588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6650167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Likert Scale</a:t>
            </a:r>
            <a:endParaRPr lang="en-US" sz="4400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7335254"/>
            <a:ext cx="1626221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3955554" y="6984714"/>
            <a:ext cx="0" cy="942988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5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251" y="3687946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524" y="834494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797" y="14403351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070" y="16298736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0" y="3965389"/>
            <a:ext cx="13757512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6271586"/>
            <a:ext cx="13880369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0" y="6981895"/>
            <a:ext cx="13830004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0" y="8355919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976" y="6669944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0" y="14418645"/>
            <a:ext cx="13938293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3856706" y="880592"/>
            <a:ext cx="2743200" cy="1712502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345" y="1309852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6951860" y="10090587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6951860" y="11700217"/>
            <a:ext cx="1073153" cy="914400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7456185" y="17516573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9144799" y="17516573"/>
            <a:ext cx="2173000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1488615" y="17516573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13830004" y="542028"/>
            <a:ext cx="108289" cy="1774597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012" y="1491837"/>
            <a:ext cx="13757512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number of fiber bundles from the  volume rendering of data set 1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17023216" y="1526999"/>
            <a:ext cx="930440" cy="914400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23448" y="2796042"/>
            <a:ext cx="13757512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number of fiber bundles from the  color-mapped eigenvector of the hessian matrix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16959305" y="2990944"/>
            <a:ext cx="1058262" cy="914400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-24443" y="5242689"/>
            <a:ext cx="13757512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number of fiber bundles from the  MetaTracts extracted  fiber bundles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9345" y="5437591"/>
            <a:ext cx="1058182" cy="914400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-31606" y="11329270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smallest fiber bundle from a set of MetaTracts extracted fiber bundles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6351" y="9825375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largest fiber bundle from a set of MetaTracts extracted fiber bundles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-56049" y="12727582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Find the most similar fiber bundle to a given fiber bundle, from  a set of MetaTracts extracted bundles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96351" y="1444945"/>
            <a:ext cx="17921176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7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-92211" y="718275"/>
            <a:ext cx="18289946" cy="16481899"/>
            <a:chOff x="-92211" y="718275"/>
            <a:chExt cx="18289946" cy="16481899"/>
          </a:xfrm>
        </p:grpSpPr>
        <p:grpSp>
          <p:nvGrpSpPr>
            <p:cNvPr id="33" name="Group 32"/>
            <p:cNvGrpSpPr/>
            <p:nvPr/>
          </p:nvGrpSpPr>
          <p:grpSpPr>
            <a:xfrm>
              <a:off x="-92211" y="1526766"/>
              <a:ext cx="18289946" cy="14809342"/>
              <a:chOff x="-92211" y="1526766"/>
              <a:chExt cx="18289946" cy="1480934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-92211" y="5115023"/>
                <a:ext cx="13789152" cy="466344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Hessian based visualizations perform better than  DV rendering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-92211" y="15102201"/>
                <a:ext cx="13880369" cy="1042416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Meshes generated from MetaTracts provide better spatial context than volume rendering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-86679" y="7040736"/>
                <a:ext cx="13830004" cy="469324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MetaTracts visualizations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perform better than DV rendering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-92211" y="8035347"/>
                <a:ext cx="13789118" cy="1040469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MetaTracts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2D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slices visualizations perform better than 2D slices of original data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-92211" y="13571602"/>
                <a:ext cx="13938293" cy="1042416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MetaTracts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visualizations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perform better in finding largest, smallest and similar looking bundles than DV rendering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5" t="-80" b="-80"/>
              <a:stretch/>
            </p:blipFill>
            <p:spPr>
              <a:xfrm>
                <a:off x="16995032" y="12069505"/>
                <a:ext cx="1202703" cy="109728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9" r="2811"/>
              <a:stretch/>
            </p:blipFill>
            <p:spPr>
              <a:xfrm>
                <a:off x="17034151" y="9577375"/>
                <a:ext cx="1124465" cy="109728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38" r="-1175"/>
              <a:stretch/>
            </p:blipFill>
            <p:spPr>
              <a:xfrm>
                <a:off x="17002897" y="10791436"/>
                <a:ext cx="1186972" cy="1097280"/>
              </a:xfrm>
              <a:prstGeom prst="rect">
                <a:avLst/>
              </a:prstGeom>
            </p:spPr>
          </p:pic>
          <p:cxnSp>
            <p:nvCxnSpPr>
              <p:cNvPr id="106" name="Straight Connector 105"/>
              <p:cNvCxnSpPr/>
              <p:nvPr/>
            </p:nvCxnSpPr>
            <p:spPr>
              <a:xfrm>
                <a:off x="13794834" y="1526766"/>
                <a:ext cx="71586" cy="14809342"/>
              </a:xfrm>
              <a:prstGeom prst="line">
                <a:avLst/>
              </a:prstGeom>
              <a:ln w="47625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/>
              <p:cNvSpPr/>
              <p:nvPr/>
            </p:nvSpPr>
            <p:spPr>
              <a:xfrm>
                <a:off x="-92211" y="2544418"/>
                <a:ext cx="13789118" cy="466344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Find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number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of fiber bundles from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volume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rendering of data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set1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t="2947" r="11464"/>
              <a:stretch/>
            </p:blipFill>
            <p:spPr>
              <a:xfrm>
                <a:off x="17038119" y="2494156"/>
                <a:ext cx="1116528" cy="1097280"/>
              </a:xfrm>
              <a:prstGeom prst="rect">
                <a:avLst/>
              </a:prstGeom>
            </p:spPr>
          </p:pic>
          <p:sp>
            <p:nvSpPr>
              <p:cNvPr id="43" name="Rounded Rectangle 42"/>
              <p:cNvSpPr/>
              <p:nvPr/>
            </p:nvSpPr>
            <p:spPr>
              <a:xfrm>
                <a:off x="-92211" y="3534451"/>
                <a:ext cx="13789152" cy="1042416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Find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number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of fiber bundles from the  color-mapped eigenvector of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hessian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matrix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73" r="11267"/>
              <a:stretch/>
            </p:blipFill>
            <p:spPr>
              <a:xfrm>
                <a:off x="17032078" y="3746364"/>
                <a:ext cx="1128611" cy="1097280"/>
              </a:xfrm>
              <a:prstGeom prst="rect">
                <a:avLst/>
              </a:prstGeom>
            </p:spPr>
          </p:pic>
          <p:sp>
            <p:nvSpPr>
              <p:cNvPr id="46" name="Rounded Rectangle 45"/>
              <p:cNvSpPr/>
              <p:nvPr/>
            </p:nvSpPr>
            <p:spPr>
              <a:xfrm>
                <a:off x="-92211" y="6052301"/>
                <a:ext cx="13757512" cy="466344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Find number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of fiber bundles from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MetaTracts fiber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bundles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2875" b="-2875"/>
              <a:stretch/>
            </p:blipFill>
            <p:spPr>
              <a:xfrm>
                <a:off x="16995032" y="5828273"/>
                <a:ext cx="1202703" cy="1097280"/>
              </a:xfrm>
              <a:prstGeom prst="rect">
                <a:avLst/>
              </a:prstGeom>
            </p:spPr>
          </p:pic>
          <p:sp>
            <p:nvSpPr>
              <p:cNvPr id="48" name="Rounded Rectangle 47"/>
              <p:cNvSpPr/>
              <p:nvPr/>
            </p:nvSpPr>
            <p:spPr>
              <a:xfrm>
                <a:off x="-92211" y="11015464"/>
                <a:ext cx="13789118" cy="466344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Find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smallest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fiber bundle from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set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of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MetaTracts fiber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bundles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-92211" y="9588440"/>
                <a:ext cx="13789118" cy="892270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000" dirty="0" smtClean="0">
                    <a:solidFill>
                      <a:schemeClr val="tx1"/>
                    </a:solidFill>
                  </a:rPr>
                  <a:t>Find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largest fiber bundle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from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set of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MetaTracts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fiber bundles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-92211" y="12005497"/>
                <a:ext cx="13789118" cy="1042416"/>
              </a:xfrm>
              <a:prstGeom prst="roundRect">
                <a:avLst/>
              </a:prstGeom>
              <a:noFill/>
              <a:ln w="6350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 smtClean="0">
                    <a:solidFill>
                      <a:schemeClr val="tx1"/>
                    </a:solidFill>
                  </a:rPr>
                  <a:t>Find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most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similar fiber bundle to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given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fiber bundle,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from MetaTracts 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extracted bundles</a:t>
                </a:r>
                <a:endParaRPr lang="en-US" sz="4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>
                <a:off x="96351" y="2429683"/>
                <a:ext cx="179211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5" name="Group 114"/>
              <p:cNvGrpSpPr/>
              <p:nvPr/>
            </p:nvGrpSpPr>
            <p:grpSpPr>
              <a:xfrm>
                <a:off x="13921166" y="1823042"/>
                <a:ext cx="3032589" cy="14513066"/>
                <a:chOff x="14218561" y="858768"/>
                <a:chExt cx="3032589" cy="17360042"/>
              </a:xfrm>
            </p:grpSpPr>
            <p:sp>
              <p:nvSpPr>
                <p:cNvPr id="117" name="TextBox 116"/>
                <p:cNvSpPr txBox="1"/>
                <p:nvPr/>
              </p:nvSpPr>
              <p:spPr>
                <a:xfrm>
                  <a:off x="14218561" y="858768"/>
                  <a:ext cx="3032589" cy="10386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Calibri Light" panose="020F0302020204030204" pitchFamily="34" charset="0"/>
                    </a:rPr>
                    <a:t>1   2   3   4   5</a:t>
                  </a:r>
                  <a:endParaRPr lang="en-US" dirty="0">
                    <a:latin typeface="Calibri Light" panose="020F0302020204030204" pitchFamily="34" charset="0"/>
                  </a:endParaRPr>
                </a:p>
              </p:txBody>
            </p:sp>
            <p:grpSp>
              <p:nvGrpSpPr>
                <p:cNvPr id="116" name="Group 115"/>
                <p:cNvGrpSpPr/>
                <p:nvPr/>
              </p:nvGrpSpPr>
              <p:grpSpPr>
                <a:xfrm>
                  <a:off x="14400499" y="1497732"/>
                  <a:ext cx="2101493" cy="16721078"/>
                  <a:chOff x="6652944" y="249158"/>
                  <a:chExt cx="2101493" cy="10048125"/>
                </a:xfrm>
              </p:grpSpPr>
              <p:cxnSp>
                <p:nvCxnSpPr>
                  <p:cNvPr id="118" name="Straight Connector 117"/>
                  <p:cNvCxnSpPr/>
                  <p:nvPr/>
                </p:nvCxnSpPr>
                <p:spPr>
                  <a:xfrm flipH="1">
                    <a:off x="6652944" y="249158"/>
                    <a:ext cx="30822" cy="1004812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/>
                  <p:cNvCxnSpPr/>
                  <p:nvPr/>
                </p:nvCxnSpPr>
                <p:spPr>
                  <a:xfrm flipH="1">
                    <a:off x="6911778" y="249158"/>
                    <a:ext cx="30822" cy="10048125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/>
                  <p:cNvCxnSpPr/>
                  <p:nvPr/>
                </p:nvCxnSpPr>
                <p:spPr>
                  <a:xfrm flipH="1">
                    <a:off x="7170612" y="249158"/>
                    <a:ext cx="30822" cy="1004812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H="1">
                    <a:off x="7429446" y="249158"/>
                    <a:ext cx="30822" cy="10048125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/>
                  <p:cNvCxnSpPr/>
                  <p:nvPr/>
                </p:nvCxnSpPr>
                <p:spPr>
                  <a:xfrm flipH="1">
                    <a:off x="7688280" y="249158"/>
                    <a:ext cx="30822" cy="1004812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/>
                  <p:cNvCxnSpPr/>
                  <p:nvPr/>
                </p:nvCxnSpPr>
                <p:spPr>
                  <a:xfrm flipH="1">
                    <a:off x="7947114" y="249158"/>
                    <a:ext cx="30822" cy="10048125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/>
                  <p:cNvCxnSpPr/>
                  <p:nvPr/>
                </p:nvCxnSpPr>
                <p:spPr>
                  <a:xfrm flipH="1">
                    <a:off x="8205948" y="249158"/>
                    <a:ext cx="30822" cy="1004812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/>
                  <p:cNvCxnSpPr/>
                  <p:nvPr/>
                </p:nvCxnSpPr>
                <p:spPr>
                  <a:xfrm flipH="1">
                    <a:off x="8464782" y="249158"/>
                    <a:ext cx="30822" cy="10048125"/>
                  </a:xfrm>
                  <a:prstGeom prst="line">
                    <a:avLst/>
                  </a:prstGeom>
                  <a:ln w="25400">
                    <a:solidFill>
                      <a:schemeClr val="bg1">
                        <a:lumMod val="5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/>
                  <p:nvPr/>
                </p:nvCxnSpPr>
                <p:spPr>
                  <a:xfrm flipH="1">
                    <a:off x="8723615" y="249158"/>
                    <a:ext cx="30822" cy="10048125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" name="Group 10"/>
              <p:cNvGrpSpPr/>
              <p:nvPr/>
            </p:nvGrpSpPr>
            <p:grpSpPr>
              <a:xfrm>
                <a:off x="14616741" y="5038705"/>
                <a:ext cx="1583454" cy="548640"/>
                <a:chOff x="14933710" y="4713257"/>
                <a:chExt cx="1583454" cy="548640"/>
              </a:xfrm>
            </p:grpSpPr>
            <p:cxnSp>
              <p:nvCxnSpPr>
                <p:cNvPr id="3" name="Straight Connector 2"/>
                <p:cNvCxnSpPr/>
                <p:nvPr/>
              </p:nvCxnSpPr>
              <p:spPr>
                <a:xfrm flipV="1">
                  <a:off x="14933710" y="4986179"/>
                  <a:ext cx="1583454" cy="2796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520000" flipV="1">
                  <a:off x="14757723" y="4987297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5520000" flipV="1">
                  <a:off x="16326452" y="4987297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15930917" y="4713257"/>
                  <a:ext cx="0" cy="548640"/>
                </a:xfrm>
                <a:prstGeom prst="line">
                  <a:avLst/>
                </a:prstGeom>
                <a:ln w="127000">
                  <a:solidFill>
                    <a:srgbClr val="70AD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/>
            </p:nvGrpSpPr>
            <p:grpSpPr>
              <a:xfrm>
                <a:off x="14595735" y="13783320"/>
                <a:ext cx="1604460" cy="548640"/>
                <a:chOff x="14892957" y="15140081"/>
                <a:chExt cx="1604460" cy="548640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 flipV="1">
                  <a:off x="14928769" y="15413003"/>
                  <a:ext cx="1554480" cy="2796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rot="5520000" flipV="1">
                  <a:off x="14710358" y="15414121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rot="5520000" flipV="1">
                  <a:off x="16314257" y="15414121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6076987" y="15140081"/>
                  <a:ext cx="0" cy="548640"/>
                </a:xfrm>
                <a:prstGeom prst="line">
                  <a:avLst/>
                </a:prstGeom>
                <a:ln w="127000">
                  <a:solidFill>
                    <a:srgbClr val="70AD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15140868" y="15313919"/>
                <a:ext cx="1059327" cy="548640"/>
                <a:chOff x="15419193" y="16877912"/>
                <a:chExt cx="1059327" cy="548640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15447752" y="17150834"/>
                  <a:ext cx="1005840" cy="2796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5520000" flipV="1">
                  <a:off x="15236594" y="17151952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5520000" flipV="1">
                  <a:off x="16295360" y="17151952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16005335" y="16877912"/>
                  <a:ext cx="0" cy="548640"/>
                </a:xfrm>
                <a:prstGeom prst="line">
                  <a:avLst/>
                </a:prstGeom>
                <a:ln w="127000">
                  <a:solidFill>
                    <a:srgbClr val="70AD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15633238" y="6965908"/>
                <a:ext cx="584542" cy="548640"/>
                <a:chOff x="15934489" y="7053835"/>
                <a:chExt cx="584542" cy="54864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rot="5520000" flipV="1">
                  <a:off x="15751890" y="7327875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5520000" flipV="1">
                  <a:off x="16335871" y="7327875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15967753" y="7326284"/>
                  <a:ext cx="548640" cy="2796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16103335" y="7053835"/>
                  <a:ext cx="0" cy="548640"/>
                </a:xfrm>
                <a:prstGeom prst="line">
                  <a:avLst/>
                </a:prstGeom>
                <a:ln w="127000">
                  <a:solidFill>
                    <a:srgbClr val="70AD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15678998" y="8246091"/>
                <a:ext cx="548640" cy="548640"/>
                <a:chOff x="15731753" y="8246091"/>
                <a:chExt cx="548640" cy="548640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 flipV="1">
                  <a:off x="15731753" y="8554183"/>
                  <a:ext cx="548640" cy="2796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 rot="5520000" flipV="1">
                  <a:off x="15573340" y="8555301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rot="5520000" flipV="1">
                  <a:off x="16087000" y="8555301"/>
                  <a:ext cx="365760" cy="56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16025576" y="8246091"/>
                  <a:ext cx="0" cy="548640"/>
                </a:xfrm>
                <a:prstGeom prst="line">
                  <a:avLst/>
                </a:prstGeom>
                <a:ln w="127000">
                  <a:solidFill>
                    <a:srgbClr val="70AD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1" name="Straight Connector 130"/>
              <p:cNvCxnSpPr/>
              <p:nvPr/>
            </p:nvCxnSpPr>
            <p:spPr>
              <a:xfrm>
                <a:off x="16479401" y="1526766"/>
                <a:ext cx="69947" cy="14809342"/>
              </a:xfrm>
              <a:prstGeom prst="line">
                <a:avLst/>
              </a:prstGeom>
              <a:ln w="47625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Rectangle 141"/>
            <p:cNvSpPr/>
            <p:nvPr/>
          </p:nvSpPr>
          <p:spPr>
            <a:xfrm>
              <a:off x="11845521" y="16497937"/>
              <a:ext cx="1517797" cy="702237"/>
            </a:xfrm>
            <a:prstGeom prst="rect">
              <a:avLst/>
            </a:prstGeom>
            <a:solidFill>
              <a:srgbClr val="70AD47"/>
            </a:solidFill>
            <a:ln>
              <a:solidFill>
                <a:srgbClr val="2C90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Correct</a:t>
              </a:r>
              <a:endParaRPr lang="en-US" sz="3200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3665301" y="16497937"/>
              <a:ext cx="2800733" cy="702237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2C90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solidFill>
                    <a:schemeClr val="tx1"/>
                  </a:solidFill>
                </a:rPr>
                <a:t>Minor Mistake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6636850" y="16497937"/>
              <a:ext cx="1517797" cy="702237"/>
            </a:xfrm>
            <a:prstGeom prst="rect">
              <a:avLst/>
            </a:prstGeom>
            <a:solidFill>
              <a:srgbClr val="ED7D31"/>
            </a:solidFill>
            <a:ln>
              <a:solidFill>
                <a:srgbClr val="2C90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W</a:t>
              </a:r>
              <a:r>
                <a:rPr lang="en-US" sz="3200" dirty="0" smtClean="0"/>
                <a:t>rong</a:t>
              </a:r>
              <a:endParaRPr lang="en-US" sz="3200" dirty="0"/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13037187" y="718275"/>
              <a:ext cx="3916568" cy="603656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rgbClr val="238B45"/>
                  </a:solidFill>
                </a:rPr>
                <a:t>Likert Scale</a:t>
              </a:r>
              <a:endParaRPr lang="en-US" sz="4400" dirty="0">
                <a:solidFill>
                  <a:srgbClr val="238B4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6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6471006" y="249158"/>
            <a:ext cx="3032589" cy="10664575"/>
            <a:chOff x="6471006" y="249158"/>
            <a:chExt cx="3032589" cy="10664575"/>
          </a:xfrm>
        </p:grpSpPr>
        <p:grpSp>
          <p:nvGrpSpPr>
            <p:cNvPr id="27" name="Group 26"/>
            <p:cNvGrpSpPr/>
            <p:nvPr/>
          </p:nvGrpSpPr>
          <p:grpSpPr>
            <a:xfrm>
              <a:off x="6652944" y="865608"/>
              <a:ext cx="2101493" cy="10048125"/>
              <a:chOff x="6652944" y="249158"/>
              <a:chExt cx="2101493" cy="10048125"/>
            </a:xfrm>
          </p:grpSpPr>
          <p:cxnSp>
            <p:nvCxnSpPr>
              <p:cNvPr id="3" name="Straight Connector 2"/>
              <p:cNvCxnSpPr/>
              <p:nvPr/>
            </p:nvCxnSpPr>
            <p:spPr>
              <a:xfrm flipH="1">
                <a:off x="6652944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 flipH="1">
                <a:off x="6911778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>
                <a:off x="7170612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7429446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>
                <a:off x="7688280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7947114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8205948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8464782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8723615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6471006" y="249158"/>
              <a:ext cx="3032589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 Light" panose="020F0302020204030204" pitchFamily="34" charset="0"/>
                </a:rPr>
                <a:t>1   2   3   4   5</a:t>
              </a:r>
              <a:endParaRPr lang="en-US" dirty="0">
                <a:latin typeface="Calibri Light" panose="020F030202020403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4218561" y="858768"/>
            <a:ext cx="3032589" cy="17360042"/>
            <a:chOff x="14218561" y="858768"/>
            <a:chExt cx="3032589" cy="17360042"/>
          </a:xfrm>
        </p:grpSpPr>
        <p:grpSp>
          <p:nvGrpSpPr>
            <p:cNvPr id="30" name="Group 29"/>
            <p:cNvGrpSpPr/>
            <p:nvPr/>
          </p:nvGrpSpPr>
          <p:grpSpPr>
            <a:xfrm>
              <a:off x="14400499" y="1497732"/>
              <a:ext cx="2101493" cy="16721078"/>
              <a:chOff x="6652944" y="249158"/>
              <a:chExt cx="2101493" cy="10048125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H="1">
                <a:off x="6652944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6911778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7170612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7429446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7688280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7947114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8205948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8464782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8723615" y="249158"/>
                <a:ext cx="30822" cy="1004812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14218561" y="858768"/>
              <a:ext cx="3032589" cy="1038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alibri Light" panose="020F0302020204030204" pitchFamily="34" charset="0"/>
                </a:rPr>
                <a:t>1   2   3   4   5</a:t>
              </a:r>
              <a:endParaRPr lang="en-US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6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9620</TotalTime>
  <Words>1153</Words>
  <Application>Microsoft Office PowerPoint</Application>
  <PresentationFormat>Custom</PresentationFormat>
  <Paragraphs>445</Paragraphs>
  <Slides>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187</cp:revision>
  <dcterms:created xsi:type="dcterms:W3CDTF">2014-09-01T21:05:22Z</dcterms:created>
  <dcterms:modified xsi:type="dcterms:W3CDTF">2014-09-25T21:25:59Z</dcterms:modified>
</cp:coreProperties>
</file>